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2"/>
  </p:handoutMasterIdLst>
  <p:sldIdLst>
    <p:sldId id="263" r:id="rId2"/>
    <p:sldId id="257" r:id="rId3"/>
    <p:sldId id="256" r:id="rId4"/>
    <p:sldId id="269" r:id="rId5"/>
    <p:sldId id="265" r:id="rId6"/>
    <p:sldId id="266" r:id="rId7"/>
    <p:sldId id="267" r:id="rId8"/>
    <p:sldId id="268" r:id="rId9"/>
    <p:sldId id="261" r:id="rId10"/>
    <p:sldId id="25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-292" y="1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递归算法与其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31">
            <a:extLst>
              <a:ext uri="{FF2B5EF4-FFF2-40B4-BE49-F238E27FC236}">
                <a16:creationId xmlns:a16="http://schemas.microsoft.com/office/drawing/2014/main" xmlns="" id="{4082441E-1FE9-4B32-8C6C-DF149F70BD0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5.2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递归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算法</a:t>
            </a:r>
            <a:endParaRPr lang="en-US" altLang="zh-CN" sz="6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xmlns="" id="{07C7A97E-1876-41C0-BBD4-607CCAD7C5FA}"/>
              </a:ext>
            </a:extLst>
          </p:cNvPr>
          <p:cNvSpPr txBox="1"/>
          <p:nvPr/>
        </p:nvSpPr>
        <p:spPr>
          <a:xfrm>
            <a:off x="1773159" y="2242001"/>
            <a:ext cx="3280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！的递归算法？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65AC6D54-E936-436D-837C-3E5A9D7E69D3}"/>
              </a:ext>
            </a:extLst>
          </p:cNvPr>
          <p:cNvGrpSpPr/>
          <p:nvPr/>
        </p:nvGrpSpPr>
        <p:grpSpPr>
          <a:xfrm>
            <a:off x="1388666" y="1889223"/>
            <a:ext cx="3669847" cy="1152151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xmlns="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xmlns="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xmlns="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:a16="http://schemas.microsoft.com/office/drawing/2014/main" xmlns="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xmlns="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xmlns="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xmlns="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xmlns="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矩形 35">
            <a:extLst>
              <a:ext uri="{FF2B5EF4-FFF2-40B4-BE49-F238E27FC236}">
                <a16:creationId xmlns:a16="http://schemas.microsoft.com/office/drawing/2014/main" xmlns="" id="{A41E4108-9BD6-4B13-85AA-5EB6E23F6EBF}"/>
              </a:ext>
            </a:extLst>
          </p:cNvPr>
          <p:cNvSpPr/>
          <p:nvPr/>
        </p:nvSpPr>
        <p:spPr>
          <a:xfrm>
            <a:off x="1537537" y="1193525"/>
            <a:ext cx="12731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请回答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  <a:endParaRPr lang="zh-CN" altLang="en-US" sz="2400" dirty="0">
              <a:solidFill>
                <a:srgbClr val="0070C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0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73594" y="2332903"/>
            <a:ext cx="8844812" cy="2973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30000"/>
              </a:lnSpc>
              <a:buClr>
                <a:srgbClr val="7030A0"/>
              </a:buClr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在有些情况下，在进行任务的模块化分解时，分解之后待解决的子问题与原问题有着相同的特性和解法，只是在问题规模上与原问题相比有所减小，此时就可以设计递归算法进行求解。</a:t>
            </a:r>
          </a:p>
          <a:p>
            <a:pPr indent="628650">
              <a:lnSpc>
                <a:spcPct val="130000"/>
              </a:lnSpc>
              <a:buClr>
                <a:srgbClr val="7030A0"/>
              </a:buClr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采用递归函数来实现递归算法。一个函数会直接或间接地调用自身来完成某个计算过程。函数直接或间接调用自身的这种方式被称为函数的递归调用。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1973353" cy="461665"/>
            <a:chOff x="515938" y="1091211"/>
            <a:chExt cx="1973353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1507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递归算法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237079" y="1920572"/>
            <a:ext cx="9644817" cy="4095217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400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xmlns="" id="{A502DCA3-6C7B-4DE6-8F31-6A1F7ACF7006}"/>
              </a:ext>
            </a:extLst>
          </p:cNvPr>
          <p:cNvSpPr/>
          <p:nvPr/>
        </p:nvSpPr>
        <p:spPr>
          <a:xfrm>
            <a:off x="757539" y="1070043"/>
            <a:ext cx="10523900" cy="437745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8" name="流程图: 手动输入 27">
            <a:extLst>
              <a:ext uri="{FF2B5EF4-FFF2-40B4-BE49-F238E27FC236}">
                <a16:creationId xmlns:a16="http://schemas.microsoft.com/office/drawing/2014/main" xmlns="" id="{F3A73FE8-4BED-4877-BFC1-DD4C2A891F33}"/>
              </a:ext>
            </a:extLst>
          </p:cNvPr>
          <p:cNvSpPr/>
          <p:nvPr/>
        </p:nvSpPr>
        <p:spPr>
          <a:xfrm rot="5400000">
            <a:off x="1154628" y="631609"/>
            <a:ext cx="539885" cy="1334071"/>
          </a:xfrm>
          <a:prstGeom prst="flowChartManualInput">
            <a:avLst/>
          </a:prstGeom>
          <a:solidFill>
            <a:srgbClr val="0070C0"/>
          </a:solidFill>
          <a:ln>
            <a:solidFill>
              <a:srgbClr val="4788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xmlns="" id="{EB7AC5B5-E21F-4411-B7A1-666596D59722}"/>
              </a:ext>
            </a:extLst>
          </p:cNvPr>
          <p:cNvSpPr txBox="1"/>
          <p:nvPr/>
        </p:nvSpPr>
        <p:spPr>
          <a:xfrm>
            <a:off x="679948" y="1075307"/>
            <a:ext cx="1334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1】</a:t>
            </a:r>
            <a:endParaRPr lang="zh-CN" alt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09074E22-F355-46D6-BA93-27EB36183D86}"/>
              </a:ext>
            </a:extLst>
          </p:cNvPr>
          <p:cNvSpPr txBox="1"/>
          <p:nvPr/>
        </p:nvSpPr>
        <p:spPr>
          <a:xfrm>
            <a:off x="2091607" y="1060569"/>
            <a:ext cx="96223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设计求第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项斐波那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契数列的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值（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1,1,2,3,5,8,13,……,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）的递归算法。</a:t>
            </a:r>
          </a:p>
          <a:p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xmlns="" id="{9346E6FE-E26E-4251-B852-F58BE2B7F4D7}"/>
              </a:ext>
            </a:extLst>
          </p:cNvPr>
          <p:cNvGrpSpPr/>
          <p:nvPr/>
        </p:nvGrpSpPr>
        <p:grpSpPr>
          <a:xfrm>
            <a:off x="11160387" y="1041429"/>
            <a:ext cx="171638" cy="165397"/>
            <a:chOff x="6181413" y="1023323"/>
            <a:chExt cx="152814" cy="165397"/>
          </a:xfrm>
        </p:grpSpPr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xmlns="" id="{CCD2E9E5-3F54-4E8B-B724-092752BA845E}"/>
                </a:ext>
              </a:extLst>
            </p:cNvPr>
            <p:cNvCxnSpPr>
              <a:cxnSpLocks/>
            </p:cNvCxnSpPr>
            <p:nvPr/>
          </p:nvCxnSpPr>
          <p:spPr>
            <a:xfrm>
              <a:off x="6181413" y="1028702"/>
              <a:ext cx="15281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xmlns="" id="{E2070238-FCF2-4E98-94C0-B14919A0C4C7}"/>
                </a:ext>
              </a:extLst>
            </p:cNvPr>
            <p:cNvCxnSpPr>
              <a:cxnSpLocks/>
            </p:cNvCxnSpPr>
            <p:nvPr/>
          </p:nvCxnSpPr>
          <p:spPr>
            <a:xfrm>
              <a:off x="6332434" y="1023323"/>
              <a:ext cx="0" cy="165397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xmlns="" id="{F09033D1-E306-4CF9-9216-CC538E99DCC0}"/>
              </a:ext>
            </a:extLst>
          </p:cNvPr>
          <p:cNvGrpSpPr/>
          <p:nvPr/>
        </p:nvGrpSpPr>
        <p:grpSpPr>
          <a:xfrm rot="5400000">
            <a:off x="11154676" y="1371042"/>
            <a:ext cx="152814" cy="185771"/>
            <a:chOff x="6186411" y="1028702"/>
            <a:chExt cx="152814" cy="165397"/>
          </a:xfrm>
        </p:grpSpPr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xmlns="" id="{1E191762-EF40-4E3B-88F3-8E10861426B4}"/>
                </a:ext>
              </a:extLst>
            </p:cNvPr>
            <p:cNvCxnSpPr>
              <a:cxnSpLocks/>
            </p:cNvCxnSpPr>
            <p:nvPr/>
          </p:nvCxnSpPr>
          <p:spPr>
            <a:xfrm>
              <a:off x="6186411" y="1028702"/>
              <a:ext cx="15281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xmlns="" id="{CB40C066-AA6A-4362-8F61-8E52A837CA8D}"/>
                </a:ext>
              </a:extLst>
            </p:cNvPr>
            <p:cNvCxnSpPr>
              <a:cxnSpLocks/>
            </p:cNvCxnSpPr>
            <p:nvPr/>
          </p:nvCxnSpPr>
          <p:spPr>
            <a:xfrm>
              <a:off x="6332434" y="1028702"/>
              <a:ext cx="0" cy="165397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351948" y="1750481"/>
            <a:ext cx="7294877" cy="4234978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xmlns="" id="{96C8355A-4FA7-4734-956E-194C0CA7C854}"/>
              </a:ext>
            </a:extLst>
          </p:cNvPr>
          <p:cNvGrpSpPr/>
          <p:nvPr/>
        </p:nvGrpSpPr>
        <p:grpSpPr>
          <a:xfrm>
            <a:off x="2751081" y="2278976"/>
            <a:ext cx="6370576" cy="3076948"/>
            <a:chOff x="1393956" y="2597164"/>
            <a:chExt cx="6370576" cy="3076948"/>
          </a:xfrm>
        </p:grpSpPr>
        <p:sp>
          <p:nvSpPr>
            <p:cNvPr id="49" name="Rectangle 3">
              <a:extLst>
                <a:ext uri="{FF2B5EF4-FFF2-40B4-BE49-F238E27FC236}">
                  <a16:creationId xmlns:a16="http://schemas.microsoft.com/office/drawing/2014/main" xmlns="" id="{7D83CA2C-A454-4B50-BF77-57645DAD7815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393956" y="3169822"/>
              <a:ext cx="6370576" cy="250429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将问题分解为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第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项等于第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n-1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项和第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n-2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项和 。</a:t>
              </a:r>
            </a:p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分解后的子问题求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n-1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项的值和求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n-2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项的值与原问题计算方法完全一样，只是规模有所减小。问题可以一值分解下去，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……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直到要求第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项或第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项的值，直接返回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</a:t>
              </a:r>
            </a:p>
          </p:txBody>
        </p:sp>
        <p:sp>
          <p:nvSpPr>
            <p:cNvPr id="50" name="Rectangle 3">
              <a:extLst>
                <a:ext uri="{FF2B5EF4-FFF2-40B4-BE49-F238E27FC236}">
                  <a16:creationId xmlns:a16="http://schemas.microsoft.com/office/drawing/2014/main" xmlns="" id="{39FA9D88-6DA1-4B5D-9162-3560D6FC94B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1424570" y="2597164"/>
              <a:ext cx="2127999" cy="65047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Clr>
                  <a:srgbClr val="7030A0"/>
                </a:buClr>
                <a:buNone/>
              </a:pPr>
              <a:r>
                <a:rPr lang="zh-CN" altLang="en-US" sz="24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问题求解思路</a:t>
              </a:r>
              <a:r>
                <a:rPr lang="en-US" altLang="zh-CN" sz="24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B4626BE3-9DD8-4234-8773-9A312101991C}"/>
              </a:ext>
            </a:extLst>
          </p:cNvPr>
          <p:cNvGrpSpPr/>
          <p:nvPr/>
        </p:nvGrpSpPr>
        <p:grpSpPr>
          <a:xfrm>
            <a:off x="3259551" y="2173326"/>
            <a:ext cx="5930167" cy="2919681"/>
            <a:chOff x="4188197" y="2127479"/>
            <a:chExt cx="3910691" cy="3650794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8940A7E8-038E-4D11-9272-EAD0C5E71BF8}"/>
                </a:ext>
              </a:extLst>
            </p:cNvPr>
            <p:cNvGrpSpPr/>
            <p:nvPr/>
          </p:nvGrpSpPr>
          <p:grpSpPr>
            <a:xfrm>
              <a:off x="4188197" y="2127479"/>
              <a:ext cx="3910691" cy="3650794"/>
              <a:chOff x="4188197" y="2127479"/>
              <a:chExt cx="3910691" cy="3650794"/>
            </a:xfrm>
          </p:grpSpPr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xmlns="" id="{41935D72-A600-485B-B846-925CB43F975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xmlns="" id="{37A32416-9344-477F-82B5-9A773CB2F9D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76484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xmlns="" id="{26CB8586-326F-48C1-AC8D-7F8C1033A96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E3108804-0404-420D-89B9-2BC35740DD3F}"/>
                  </a:ext>
                </a:extLst>
              </p:cNvPr>
              <p:cNvSpPr/>
              <p:nvPr/>
            </p:nvSpPr>
            <p:spPr>
              <a:xfrm rot="10800000" flipH="1" flipV="1">
                <a:off x="4188197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xmlns="" id="{2C75E55F-BBF8-4BEB-BC3A-452E9AC736C0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7DC722B8-BFCD-4FF3-8BDC-BF1849A93433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00DC2F9E-A838-4BB1-AE95-CCF3A60DABFD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0ECA10BE-166C-4AA9-B658-D8B5670A17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D0C09BF6-19D3-47BE-AEAB-372E5BC599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ctangle 3">
            <a:extLst>
              <a:ext uri="{FF2B5EF4-FFF2-40B4-BE49-F238E27FC236}">
                <a16:creationId xmlns:a16="http://schemas.microsoft.com/office/drawing/2014/main" xmlns="" id="{A88473A7-C867-49A9-B3DD-389E83DF4300}"/>
              </a:ext>
            </a:extLst>
          </p:cNvPr>
          <p:cNvSpPr txBox="1">
            <a:spLocks noChangeArrowheads="1"/>
          </p:cNvSpPr>
          <p:nvPr/>
        </p:nvSpPr>
        <p:spPr>
          <a:xfrm>
            <a:off x="3624459" y="1354734"/>
            <a:ext cx="5172541" cy="59413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因此可以设计递归算法，算法如下：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EAAE9BD6-381E-43CF-B7DD-C06A67A89D4B}"/>
              </a:ext>
            </a:extLst>
          </p:cNvPr>
          <p:cNvSpPr/>
          <p:nvPr/>
        </p:nvSpPr>
        <p:spPr>
          <a:xfrm>
            <a:off x="3624378" y="2535099"/>
            <a:ext cx="520159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n=1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n=2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值为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否则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值为第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n-1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项和第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n-2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403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694B01CD-4428-45ED-A6D0-F2CF4275364B}"/>
              </a:ext>
            </a:extLst>
          </p:cNvPr>
          <p:cNvGrpSpPr/>
          <p:nvPr/>
        </p:nvGrpSpPr>
        <p:grpSpPr>
          <a:xfrm>
            <a:off x="679950" y="1020649"/>
            <a:ext cx="8392157" cy="547939"/>
            <a:chOff x="679949" y="1020649"/>
            <a:chExt cx="5889696" cy="547939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924377" y="853352"/>
              <a:ext cx="539885" cy="890588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xmlns="" id="{EB7AC5B5-E21F-4411-B7A1-666596D59722}"/>
                </a:ext>
              </a:extLst>
            </p:cNvPr>
            <p:cNvSpPr txBox="1"/>
            <p:nvPr/>
          </p:nvSpPr>
          <p:spPr>
            <a:xfrm>
              <a:off x="679949" y="1075307"/>
              <a:ext cx="9542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09074E22-F355-46D6-BA93-27EB36183D86}"/>
                </a:ext>
              </a:extLst>
            </p:cNvPr>
            <p:cNvSpPr txBox="1"/>
            <p:nvPr/>
          </p:nvSpPr>
          <p:spPr>
            <a:xfrm>
              <a:off x="1853449" y="1090882"/>
              <a:ext cx="47161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编写求第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项斐波那契数列的值的递归函数。 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xmlns="" id="{9346E6FE-E26E-4251-B852-F58BE2B7F4D7}"/>
                </a:ext>
              </a:extLst>
            </p:cNvPr>
            <p:cNvGrpSpPr/>
            <p:nvPr/>
          </p:nvGrpSpPr>
          <p:grpSpPr>
            <a:xfrm>
              <a:off x="6163307" y="1020649"/>
              <a:ext cx="152814" cy="165397"/>
              <a:chOff x="6181413" y="100254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0792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0254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xmlns="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B4626BE3-9DD8-4234-8773-9A312101991C}"/>
              </a:ext>
            </a:extLst>
          </p:cNvPr>
          <p:cNvGrpSpPr/>
          <p:nvPr/>
        </p:nvGrpSpPr>
        <p:grpSpPr>
          <a:xfrm>
            <a:off x="3746430" y="2080079"/>
            <a:ext cx="4563381" cy="4015921"/>
            <a:chOff x="4188196" y="2127479"/>
            <a:chExt cx="3910692" cy="3650794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8940A7E8-038E-4D11-9272-EAD0C5E71BF8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xmlns="" id="{41935D72-A600-485B-B846-925CB43F975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xmlns="" id="{37A32416-9344-477F-82B5-9A773CB2F9D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xmlns="" id="{26CB8586-326F-48C1-AC8D-7F8C1033A96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E3108804-0404-420D-89B9-2BC35740DD3F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xmlns="" id="{2C75E55F-BBF8-4BEB-BC3A-452E9AC736C0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7DC722B8-BFCD-4FF3-8BDC-BF1849A93433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00DC2F9E-A838-4BB1-AE95-CCF3A60DABFD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0ECA10BE-166C-4AA9-B658-D8B5670A17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D0C09BF6-19D3-47BE-AEAB-372E5BC599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EAAE9BD6-381E-43CF-B7DD-C06A67A89D4B}"/>
              </a:ext>
            </a:extLst>
          </p:cNvPr>
          <p:cNvSpPr/>
          <p:nvPr/>
        </p:nvSpPr>
        <p:spPr>
          <a:xfrm>
            <a:off x="4116528" y="2261983"/>
            <a:ext cx="464455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F(int n)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if (n==1|| n==2)	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return 1;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else	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return F(n-1)+F(n-2);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7205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B4626BE3-9DD8-4234-8773-9A312101991C}"/>
              </a:ext>
            </a:extLst>
          </p:cNvPr>
          <p:cNvGrpSpPr/>
          <p:nvPr/>
        </p:nvGrpSpPr>
        <p:grpSpPr>
          <a:xfrm>
            <a:off x="1264678" y="1720325"/>
            <a:ext cx="4429021" cy="4015921"/>
            <a:chOff x="4188196" y="2127479"/>
            <a:chExt cx="3910692" cy="3650794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8940A7E8-038E-4D11-9272-EAD0C5E71BF8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xmlns="" id="{41935D72-A600-485B-B846-925CB43F975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xmlns="" id="{37A32416-9344-477F-82B5-9A773CB2F9D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xmlns="" id="{26CB8586-326F-48C1-AC8D-7F8C1033A96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E3108804-0404-420D-89B9-2BC35740DD3F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xmlns="" id="{2C75E55F-BBF8-4BEB-BC3A-452E9AC736C0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7DC722B8-BFCD-4FF3-8BDC-BF1849A93433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00DC2F9E-A838-4BB1-AE95-CCF3A60DABFD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0ECA10BE-166C-4AA9-B658-D8B5670A17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D0C09BF6-19D3-47BE-AEAB-372E5BC599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EAAE9BD6-381E-43CF-B7DD-C06A67A89D4B}"/>
              </a:ext>
            </a:extLst>
          </p:cNvPr>
          <p:cNvSpPr/>
          <p:nvPr/>
        </p:nvSpPr>
        <p:spPr>
          <a:xfrm>
            <a:off x="1214255" y="1955039"/>
            <a:ext cx="4369200" cy="340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递的过程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：在编写递归调用的函数时，先假设该函数的功能已经实现并可以直接调用。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58775" indent="-3175">
              <a:lnSpc>
                <a:spcPct val="125000"/>
              </a:lnSpc>
              <a:spcBef>
                <a:spcPts val="600"/>
              </a:spcBef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比如，编写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函数时，可以通过语句“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F(n-1)+F(n-2);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”来计算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F(n)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xmlns="" id="{A0DB3518-ADFA-4B78-9303-54B1417F9D73}"/>
              </a:ext>
            </a:extLst>
          </p:cNvPr>
          <p:cNvGrpSpPr/>
          <p:nvPr/>
        </p:nvGrpSpPr>
        <p:grpSpPr>
          <a:xfrm>
            <a:off x="6408827" y="1694061"/>
            <a:ext cx="4821735" cy="4015921"/>
            <a:chOff x="4188196" y="2127479"/>
            <a:chExt cx="3910692" cy="3650794"/>
          </a:xfrm>
        </p:grpSpPr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xmlns="" id="{DB44CCB2-32CD-46BB-84ED-98874AA32ABE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1" name="任意多边形 93">
                <a:extLst>
                  <a:ext uri="{FF2B5EF4-FFF2-40B4-BE49-F238E27FC236}">
                    <a16:creationId xmlns:a16="http://schemas.microsoft.com/office/drawing/2014/main" xmlns="" id="{97422AFD-6A08-415A-ADD2-8E2A0C3ADB81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2" name="矩形: 圆角 51">
                <a:extLst>
                  <a:ext uri="{FF2B5EF4-FFF2-40B4-BE49-F238E27FC236}">
                    <a16:creationId xmlns:a16="http://schemas.microsoft.com/office/drawing/2014/main" xmlns="" id="{2B54BF05-5797-448D-AC11-ED8EB8DECAF9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3" name="任意多边形 93">
                <a:extLst>
                  <a:ext uri="{FF2B5EF4-FFF2-40B4-BE49-F238E27FC236}">
                    <a16:creationId xmlns:a16="http://schemas.microsoft.com/office/drawing/2014/main" xmlns="" id="{E21BCA7A-7666-4905-B914-3C22D3DBA830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4" name="任意多边形 93">
                <a:extLst>
                  <a:ext uri="{FF2B5EF4-FFF2-40B4-BE49-F238E27FC236}">
                    <a16:creationId xmlns:a16="http://schemas.microsoft.com/office/drawing/2014/main" xmlns="" id="{7EF9B71E-4ECA-4615-AECE-67B3763D0D15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" name="任意多边形 93">
                <a:extLst>
                  <a:ext uri="{FF2B5EF4-FFF2-40B4-BE49-F238E27FC236}">
                    <a16:creationId xmlns:a16="http://schemas.microsoft.com/office/drawing/2014/main" xmlns="" id="{35393A01-6E1F-436A-A58A-AFA42228D767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xmlns="" id="{627B5EB9-CF5F-4313-A234-B7EA85B5E5B5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xmlns="" id="{59C3F42C-1660-4DA8-95F2-EA1492F29F8B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xmlns="" id="{A6AA701E-4EB9-421D-9B2D-77FD6D0A8C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xmlns="" id="{4D529769-C5DA-4E22-B54F-EDC15D289BA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xmlns="" id="{8C064A1E-2375-4422-9489-3C688C7D066C}"/>
              </a:ext>
            </a:extLst>
          </p:cNvPr>
          <p:cNvSpPr/>
          <p:nvPr/>
        </p:nvSpPr>
        <p:spPr>
          <a:xfrm>
            <a:off x="6216558" y="1856554"/>
            <a:ext cx="494942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归的过程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：递归调用的函数必须有能够结束递归调用的条件语句，否则会一直递归调用下去，使程序处于无响应状态。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58775" indent="-3175">
              <a:lnSpc>
                <a:spcPct val="125000"/>
              </a:lnSpc>
              <a:spcBef>
                <a:spcPts val="600"/>
              </a:spcBef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比如，在使用递归方式计算斐波那契数列第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项时，当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的值为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时，就不需再执行递归调用了，直接返回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就可以。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7C1142D7-305C-4257-87EB-571E4762C166}"/>
              </a:ext>
            </a:extLst>
          </p:cNvPr>
          <p:cNvSpPr/>
          <p:nvPr/>
        </p:nvSpPr>
        <p:spPr>
          <a:xfrm>
            <a:off x="710679" y="934835"/>
            <a:ext cx="1107996" cy="49398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提示：</a:t>
            </a:r>
            <a:endParaRPr lang="en-US" altLang="zh-CN" sz="2400" dirty="0">
              <a:solidFill>
                <a:srgbClr val="ED7D3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79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7" grpId="0"/>
      <p:bldP spid="2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694B01CD-4428-45ED-A6D0-F2CF4275364B}"/>
              </a:ext>
            </a:extLst>
          </p:cNvPr>
          <p:cNvGrpSpPr/>
          <p:nvPr/>
        </p:nvGrpSpPr>
        <p:grpSpPr>
          <a:xfrm>
            <a:off x="679947" y="1047049"/>
            <a:ext cx="7481509" cy="540925"/>
            <a:chOff x="679948" y="1041429"/>
            <a:chExt cx="6007930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A502DCA3-6C7B-4DE6-8F31-6A1F7ACF7006}"/>
                </a:ext>
              </a:extLst>
            </p:cNvPr>
            <p:cNvSpPr/>
            <p:nvPr/>
          </p:nvSpPr>
          <p:spPr>
            <a:xfrm>
              <a:off x="749029" y="1070043"/>
              <a:ext cx="553503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968073" y="792126"/>
              <a:ext cx="539885" cy="1038491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xmlns="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0314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09074E22-F355-46D6-BA93-27EB36183D86}"/>
                </a:ext>
              </a:extLst>
            </p:cNvPr>
            <p:cNvSpPr txBox="1"/>
            <p:nvPr/>
          </p:nvSpPr>
          <p:spPr>
            <a:xfrm>
              <a:off x="1796082" y="1055561"/>
              <a:ext cx="48917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编写程序，求第 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n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项斐波那契数列的值。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xmlns="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xmlns="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B4626BE3-9DD8-4234-8773-9A312101991C}"/>
              </a:ext>
            </a:extLst>
          </p:cNvPr>
          <p:cNvGrpSpPr/>
          <p:nvPr/>
        </p:nvGrpSpPr>
        <p:grpSpPr>
          <a:xfrm>
            <a:off x="2069838" y="1714661"/>
            <a:ext cx="8128456" cy="4381201"/>
            <a:chOff x="4188196" y="2127479"/>
            <a:chExt cx="3910692" cy="3650794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8940A7E8-038E-4D11-9272-EAD0C5E71BF8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xmlns="" id="{41935D72-A600-485B-B846-925CB43F975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xmlns="" id="{37A32416-9344-477F-82B5-9A773CB2F9D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xmlns="" id="{26CB8586-326F-48C1-AC8D-7F8C1033A96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E3108804-0404-420D-89B9-2BC35740DD3F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xmlns="" id="{2C75E55F-BBF8-4BEB-BC3A-452E9AC736C0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7DC722B8-BFCD-4FF3-8BDC-BF1849A93433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00DC2F9E-A838-4BB1-AE95-CCF3A60DABFD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0ECA10BE-166C-4AA9-B658-D8B5670A17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D0C09BF6-19D3-47BE-AEAB-372E5BC599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EAAE9BD6-381E-43CF-B7DD-C06A67A89D4B}"/>
              </a:ext>
            </a:extLst>
          </p:cNvPr>
          <p:cNvSpPr/>
          <p:nvPr/>
        </p:nvSpPr>
        <p:spPr>
          <a:xfrm>
            <a:off x="2314884" y="1802899"/>
            <a:ext cx="8114645" cy="4324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#include &lt;iostream&gt;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using namespace std;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F(int n); 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函数声明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main()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	int n=5;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 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第”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 n &lt;&lt; 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值为：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 &lt;&lt; </a:t>
            </a:r>
            <a:r>
              <a:rPr lang="en-US" altLang="zh-CN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F(n)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return 0;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150850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B4626BE3-9DD8-4234-8773-9A312101991C}"/>
              </a:ext>
            </a:extLst>
          </p:cNvPr>
          <p:cNvGrpSpPr/>
          <p:nvPr/>
        </p:nvGrpSpPr>
        <p:grpSpPr>
          <a:xfrm>
            <a:off x="2031772" y="1382778"/>
            <a:ext cx="8128456" cy="4381201"/>
            <a:chOff x="4188196" y="2127479"/>
            <a:chExt cx="3910692" cy="3650794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xmlns="" id="{8940A7E8-038E-4D11-9272-EAD0C5E71BF8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7" name="任意多边形 93">
                <a:extLst>
                  <a:ext uri="{FF2B5EF4-FFF2-40B4-BE49-F238E27FC236}">
                    <a16:creationId xmlns:a16="http://schemas.microsoft.com/office/drawing/2014/main" xmlns="" id="{41935D72-A600-485B-B846-925CB43F9758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矩形: 圆角 37">
                <a:extLst>
                  <a:ext uri="{FF2B5EF4-FFF2-40B4-BE49-F238E27FC236}">
                    <a16:creationId xmlns:a16="http://schemas.microsoft.com/office/drawing/2014/main" xmlns="" id="{37A32416-9344-477F-82B5-9A773CB2F9D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任意多边形 93">
                <a:extLst>
                  <a:ext uri="{FF2B5EF4-FFF2-40B4-BE49-F238E27FC236}">
                    <a16:creationId xmlns:a16="http://schemas.microsoft.com/office/drawing/2014/main" xmlns="" id="{26CB8586-326F-48C1-AC8D-7F8C1033A965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E3108804-0404-420D-89B9-2BC35740DD3F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xmlns="" id="{2C75E55F-BBF8-4BEB-BC3A-452E9AC736C0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xmlns="" id="{7DC722B8-BFCD-4FF3-8BDC-BF1849A93433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00DC2F9E-A838-4BB1-AE95-CCF3A60DABFD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0ECA10BE-166C-4AA9-B658-D8B5670A17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D0C09BF6-19D3-47BE-AEAB-372E5BC599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EAAE9BD6-381E-43CF-B7DD-C06A67A89D4B}"/>
              </a:ext>
            </a:extLst>
          </p:cNvPr>
          <p:cNvSpPr/>
          <p:nvPr/>
        </p:nvSpPr>
        <p:spPr>
          <a:xfrm>
            <a:off x="3561418" y="1765606"/>
            <a:ext cx="811464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F(int n)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 ( n==1 || n==2 )	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return 1;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else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return F(n-1)+Fib(n-2);</a:t>
            </a:r>
          </a:p>
          <a:p>
            <a:pPr marL="360000" indent="-452438">
              <a:lnSpc>
                <a:spcPct val="125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0904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组合 146">
            <a:extLst>
              <a:ext uri="{FF2B5EF4-FFF2-40B4-BE49-F238E27FC236}">
                <a16:creationId xmlns:a16="http://schemas.microsoft.com/office/drawing/2014/main" xmlns="" id="{D6F1F7E6-EBAD-4B90-A0C7-B9815C5A4EF8}"/>
              </a:ext>
            </a:extLst>
          </p:cNvPr>
          <p:cNvGrpSpPr/>
          <p:nvPr/>
        </p:nvGrpSpPr>
        <p:grpSpPr>
          <a:xfrm>
            <a:off x="1457658" y="1281334"/>
            <a:ext cx="9431055" cy="4659910"/>
            <a:chOff x="1529244" y="1430401"/>
            <a:chExt cx="9431055" cy="4659910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xmlns="" id="{7B0916E6-00B3-426A-A42E-F19FE93200DD}"/>
                </a:ext>
              </a:extLst>
            </p:cNvPr>
            <p:cNvSpPr/>
            <p:nvPr/>
          </p:nvSpPr>
          <p:spPr>
            <a:xfrm>
              <a:off x="2358189" y="5654843"/>
              <a:ext cx="2967791" cy="41709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xmlns="" id="{5E916861-6304-4789-B575-00E8F65BC72C}"/>
                </a:ext>
              </a:extLst>
            </p:cNvPr>
            <p:cNvSpPr/>
            <p:nvPr/>
          </p:nvSpPr>
          <p:spPr>
            <a:xfrm>
              <a:off x="6866021" y="5654842"/>
              <a:ext cx="2967789" cy="41709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xmlns="" id="{8153B09A-7F8D-4335-ABD0-6C7334A4E3A4}"/>
                </a:ext>
              </a:extLst>
            </p:cNvPr>
            <p:cNvSpPr txBox="1"/>
            <p:nvPr/>
          </p:nvSpPr>
          <p:spPr>
            <a:xfrm>
              <a:off x="2358189" y="5628646"/>
              <a:ext cx="30652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(a) 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自顶向下分解过程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xmlns="" id="{4C2E22F2-65AC-4EC9-B637-0416236AF578}"/>
                </a:ext>
              </a:extLst>
            </p:cNvPr>
            <p:cNvSpPr txBox="1"/>
            <p:nvPr/>
          </p:nvSpPr>
          <p:spPr>
            <a:xfrm>
              <a:off x="7114164" y="5582504"/>
              <a:ext cx="30828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(b) </a:t>
              </a:r>
              <a:r>
                <a:rPr lang="zh-CN" altLang="en-US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自底向上分解过程</a:t>
              </a:r>
            </a:p>
          </p:txBody>
        </p:sp>
        <p:grpSp>
          <p:nvGrpSpPr>
            <p:cNvPr id="102" name="组合 101">
              <a:extLst>
                <a:ext uri="{FF2B5EF4-FFF2-40B4-BE49-F238E27FC236}">
                  <a16:creationId xmlns:a16="http://schemas.microsoft.com/office/drawing/2014/main" xmlns="" id="{1CBDAE3A-D96D-4142-ADA8-5F7EECE30CF3}"/>
                </a:ext>
              </a:extLst>
            </p:cNvPr>
            <p:cNvGrpSpPr/>
            <p:nvPr/>
          </p:nvGrpSpPr>
          <p:grpSpPr>
            <a:xfrm>
              <a:off x="1529244" y="1430401"/>
              <a:ext cx="4558270" cy="3384307"/>
              <a:chOff x="1529244" y="1430401"/>
              <a:chExt cx="4558270" cy="3384307"/>
            </a:xfrm>
          </p:grpSpPr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xmlns="" id="{C0454CA0-4BF8-4AA0-8636-440A084ACB06}"/>
                  </a:ext>
                </a:extLst>
              </p:cNvPr>
              <p:cNvGrpSpPr/>
              <p:nvPr/>
            </p:nvGrpSpPr>
            <p:grpSpPr>
              <a:xfrm>
                <a:off x="1621920" y="1497106"/>
                <a:ext cx="4423100" cy="3250897"/>
                <a:chOff x="1163124" y="1066800"/>
                <a:chExt cx="4423100" cy="3250897"/>
              </a:xfrm>
            </p:grpSpPr>
            <p:sp>
              <p:nvSpPr>
                <p:cNvPr id="42" name="矩形 41">
                  <a:extLst>
                    <a:ext uri="{FF2B5EF4-FFF2-40B4-BE49-F238E27FC236}">
                      <a16:creationId xmlns:a16="http://schemas.microsoft.com/office/drawing/2014/main" xmlns="" id="{F6606280-8384-4E7F-B4F9-93ABC7F973FB}"/>
                    </a:ext>
                  </a:extLst>
                </p:cNvPr>
                <p:cNvSpPr/>
                <p:nvPr/>
              </p:nvSpPr>
              <p:spPr>
                <a:xfrm>
                  <a:off x="3352800" y="1066800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3" name="矩形 42">
                  <a:extLst>
                    <a:ext uri="{FF2B5EF4-FFF2-40B4-BE49-F238E27FC236}">
                      <a16:creationId xmlns:a16="http://schemas.microsoft.com/office/drawing/2014/main" xmlns="" id="{6F2970FF-21D4-4632-A58E-4F9E75B8D86E}"/>
                    </a:ext>
                  </a:extLst>
                </p:cNvPr>
                <p:cNvSpPr/>
                <p:nvPr/>
              </p:nvSpPr>
              <p:spPr>
                <a:xfrm>
                  <a:off x="2358189" y="1929205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4" name="矩形 43">
                  <a:extLst>
                    <a:ext uri="{FF2B5EF4-FFF2-40B4-BE49-F238E27FC236}">
                      <a16:creationId xmlns:a16="http://schemas.microsoft.com/office/drawing/2014/main" xmlns="" id="{950A95C1-FABB-443B-9815-E1630668679C}"/>
                    </a:ext>
                  </a:extLst>
                </p:cNvPr>
                <p:cNvSpPr/>
                <p:nvPr/>
              </p:nvSpPr>
              <p:spPr>
                <a:xfrm>
                  <a:off x="4410258" y="1929205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5" name="矩形 44">
                  <a:extLst>
                    <a:ext uri="{FF2B5EF4-FFF2-40B4-BE49-F238E27FC236}">
                      <a16:creationId xmlns:a16="http://schemas.microsoft.com/office/drawing/2014/main" xmlns="" id="{10F64816-EA21-436C-B706-7624F4680A99}"/>
                    </a:ext>
                  </a:extLst>
                </p:cNvPr>
                <p:cNvSpPr/>
                <p:nvPr/>
              </p:nvSpPr>
              <p:spPr>
                <a:xfrm>
                  <a:off x="1767817" y="2966821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6" name="矩形 45">
                  <a:extLst>
                    <a:ext uri="{FF2B5EF4-FFF2-40B4-BE49-F238E27FC236}">
                      <a16:creationId xmlns:a16="http://schemas.microsoft.com/office/drawing/2014/main" xmlns="" id="{CDDEB341-230D-4CB1-95CB-D42A83C35A77}"/>
                    </a:ext>
                  </a:extLst>
                </p:cNvPr>
                <p:cNvSpPr/>
                <p:nvPr/>
              </p:nvSpPr>
              <p:spPr>
                <a:xfrm>
                  <a:off x="2876309" y="2966821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7" name="矩形 46">
                  <a:extLst>
                    <a:ext uri="{FF2B5EF4-FFF2-40B4-BE49-F238E27FC236}">
                      <a16:creationId xmlns:a16="http://schemas.microsoft.com/office/drawing/2014/main" xmlns="" id="{68270E06-9768-4003-82C6-0A410C83EA16}"/>
                    </a:ext>
                  </a:extLst>
                </p:cNvPr>
                <p:cNvSpPr/>
                <p:nvPr/>
              </p:nvSpPr>
              <p:spPr>
                <a:xfrm>
                  <a:off x="4011689" y="2958977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8" name="矩形 47">
                  <a:extLst>
                    <a:ext uri="{FF2B5EF4-FFF2-40B4-BE49-F238E27FC236}">
                      <a16:creationId xmlns:a16="http://schemas.microsoft.com/office/drawing/2014/main" xmlns="" id="{BD6D98F7-4B99-46A5-9A78-66330ADB6C33}"/>
                    </a:ext>
                  </a:extLst>
                </p:cNvPr>
                <p:cNvSpPr/>
                <p:nvPr/>
              </p:nvSpPr>
              <p:spPr>
                <a:xfrm>
                  <a:off x="4957574" y="2961574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49" name="矩形 48">
                  <a:extLst>
                    <a:ext uri="{FF2B5EF4-FFF2-40B4-BE49-F238E27FC236}">
                      <a16:creationId xmlns:a16="http://schemas.microsoft.com/office/drawing/2014/main" xmlns="" id="{6B5AB9D8-32CD-4D64-B8DC-ABD3F9724F79}"/>
                    </a:ext>
                  </a:extLst>
                </p:cNvPr>
                <p:cNvSpPr/>
                <p:nvPr/>
              </p:nvSpPr>
              <p:spPr>
                <a:xfrm>
                  <a:off x="1163124" y="4050997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xmlns="" id="{7E8B79C3-155D-4B94-A8CE-4AC042DFBD83}"/>
                    </a:ext>
                  </a:extLst>
                </p:cNvPr>
                <p:cNvSpPr/>
                <p:nvPr/>
              </p:nvSpPr>
              <p:spPr>
                <a:xfrm>
                  <a:off x="2221529" y="4050997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52" name="直接箭头连接符 51">
                  <a:extLst>
                    <a:ext uri="{FF2B5EF4-FFF2-40B4-BE49-F238E27FC236}">
                      <a16:creationId xmlns:a16="http://schemas.microsoft.com/office/drawing/2014/main" xmlns="" id="{5180244D-C751-49FE-9E35-842F841F9ADE}"/>
                    </a:ext>
                  </a:extLst>
                </p:cNvPr>
                <p:cNvCxnSpPr>
                  <a:stCxn id="42" idx="2"/>
                  <a:endCxn id="43" idx="0"/>
                </p:cNvCxnSpPr>
                <p:nvPr/>
              </p:nvCxnSpPr>
              <p:spPr>
                <a:xfrm flipH="1">
                  <a:off x="2672514" y="1333500"/>
                  <a:ext cx="994611" cy="595705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接箭头连接符 52">
                  <a:extLst>
                    <a:ext uri="{FF2B5EF4-FFF2-40B4-BE49-F238E27FC236}">
                      <a16:creationId xmlns:a16="http://schemas.microsoft.com/office/drawing/2014/main" xmlns="" id="{9FAFA0CA-B958-429F-BF70-CC1CC7E5C0B1}"/>
                    </a:ext>
                  </a:extLst>
                </p:cNvPr>
                <p:cNvCxnSpPr>
                  <a:cxnSpLocks/>
                  <a:stCxn id="42" idx="2"/>
                  <a:endCxn id="44" idx="0"/>
                </p:cNvCxnSpPr>
                <p:nvPr/>
              </p:nvCxnSpPr>
              <p:spPr>
                <a:xfrm>
                  <a:off x="3667125" y="1333500"/>
                  <a:ext cx="1057458" cy="595705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箭头连接符 55">
                  <a:extLst>
                    <a:ext uri="{FF2B5EF4-FFF2-40B4-BE49-F238E27FC236}">
                      <a16:creationId xmlns:a16="http://schemas.microsoft.com/office/drawing/2014/main" xmlns="" id="{FD915255-4643-48D3-B6CC-AB3317A87D6B}"/>
                    </a:ext>
                  </a:extLst>
                </p:cNvPr>
                <p:cNvCxnSpPr>
                  <a:cxnSpLocks/>
                  <a:stCxn id="43" idx="2"/>
                  <a:endCxn id="45" idx="0"/>
                </p:cNvCxnSpPr>
                <p:nvPr/>
              </p:nvCxnSpPr>
              <p:spPr>
                <a:xfrm flipH="1">
                  <a:off x="2082142" y="2195905"/>
                  <a:ext cx="590372" cy="770916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接箭头连接符 57">
                  <a:extLst>
                    <a:ext uri="{FF2B5EF4-FFF2-40B4-BE49-F238E27FC236}">
                      <a16:creationId xmlns:a16="http://schemas.microsoft.com/office/drawing/2014/main" xmlns="" id="{07326EE6-1E56-4331-AC8A-60AD74C6DF37}"/>
                    </a:ext>
                  </a:extLst>
                </p:cNvPr>
                <p:cNvCxnSpPr>
                  <a:cxnSpLocks/>
                  <a:stCxn id="43" idx="2"/>
                  <a:endCxn id="46" idx="0"/>
                </p:cNvCxnSpPr>
                <p:nvPr/>
              </p:nvCxnSpPr>
              <p:spPr>
                <a:xfrm>
                  <a:off x="2672514" y="2195905"/>
                  <a:ext cx="518120" cy="770916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直接箭头连接符 62">
                  <a:extLst>
                    <a:ext uri="{FF2B5EF4-FFF2-40B4-BE49-F238E27FC236}">
                      <a16:creationId xmlns:a16="http://schemas.microsoft.com/office/drawing/2014/main" xmlns="" id="{4C4F789E-F38D-403E-BA36-BA7E75536B67}"/>
                    </a:ext>
                  </a:extLst>
                </p:cNvPr>
                <p:cNvCxnSpPr>
                  <a:cxnSpLocks/>
                  <a:stCxn id="44" idx="2"/>
                  <a:endCxn id="47" idx="0"/>
                </p:cNvCxnSpPr>
                <p:nvPr/>
              </p:nvCxnSpPr>
              <p:spPr>
                <a:xfrm flipH="1">
                  <a:off x="4326014" y="2195905"/>
                  <a:ext cx="398569" cy="763072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直接箭头连接符 63">
                  <a:extLst>
                    <a:ext uri="{FF2B5EF4-FFF2-40B4-BE49-F238E27FC236}">
                      <a16:creationId xmlns:a16="http://schemas.microsoft.com/office/drawing/2014/main" xmlns="" id="{8B99375B-74E1-4711-AAB0-B6FB304E1CB4}"/>
                    </a:ext>
                  </a:extLst>
                </p:cNvPr>
                <p:cNvCxnSpPr>
                  <a:cxnSpLocks/>
                  <a:stCxn id="44" idx="2"/>
                  <a:endCxn id="48" idx="0"/>
                </p:cNvCxnSpPr>
                <p:nvPr/>
              </p:nvCxnSpPr>
              <p:spPr>
                <a:xfrm>
                  <a:off x="4724583" y="2195905"/>
                  <a:ext cx="547316" cy="765669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接箭头连接符 71">
                  <a:extLst>
                    <a:ext uri="{FF2B5EF4-FFF2-40B4-BE49-F238E27FC236}">
                      <a16:creationId xmlns:a16="http://schemas.microsoft.com/office/drawing/2014/main" xmlns="" id="{693A05A0-F25E-4172-BCF4-A7DED08CAF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27362" y="3233521"/>
                  <a:ext cx="590372" cy="770916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直接箭头连接符 72">
                  <a:extLst>
                    <a:ext uri="{FF2B5EF4-FFF2-40B4-BE49-F238E27FC236}">
                      <a16:creationId xmlns:a16="http://schemas.microsoft.com/office/drawing/2014/main" xmlns="" id="{E45E1229-7F34-4CB8-B5FD-4EAE309186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17734" y="3233521"/>
                  <a:ext cx="518120" cy="770916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3" name="文本框 92">
                <a:extLst>
                  <a:ext uri="{FF2B5EF4-FFF2-40B4-BE49-F238E27FC236}">
                    <a16:creationId xmlns:a16="http://schemas.microsoft.com/office/drawing/2014/main" xmlns="" id="{2DF940CF-E8D5-4804-A922-E6C0654DDD83}"/>
                  </a:ext>
                </a:extLst>
              </p:cNvPr>
              <p:cNvSpPr txBox="1"/>
              <p:nvPr/>
            </p:nvSpPr>
            <p:spPr>
              <a:xfrm>
                <a:off x="3718920" y="1430401"/>
                <a:ext cx="794620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F(5)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4" name="文本框 93">
                <a:extLst>
                  <a:ext uri="{FF2B5EF4-FFF2-40B4-BE49-F238E27FC236}">
                    <a16:creationId xmlns:a16="http://schemas.microsoft.com/office/drawing/2014/main" xmlns="" id="{0D1CFC4C-D7B7-4DA7-ACC7-35EDD7D6A6FF}"/>
                  </a:ext>
                </a:extLst>
              </p:cNvPr>
              <p:cNvSpPr txBox="1"/>
              <p:nvPr/>
            </p:nvSpPr>
            <p:spPr>
              <a:xfrm>
                <a:off x="2743691" y="2282353"/>
                <a:ext cx="727762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F(4)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5" name="文本框 94">
                <a:extLst>
                  <a:ext uri="{FF2B5EF4-FFF2-40B4-BE49-F238E27FC236}">
                    <a16:creationId xmlns:a16="http://schemas.microsoft.com/office/drawing/2014/main" xmlns="" id="{742A33AD-B197-491D-B48C-D36B5DC6AD56}"/>
                  </a:ext>
                </a:extLst>
              </p:cNvPr>
              <p:cNvSpPr txBox="1"/>
              <p:nvPr/>
            </p:nvSpPr>
            <p:spPr>
              <a:xfrm>
                <a:off x="4769942" y="2282353"/>
                <a:ext cx="794620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F(3)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6" name="文本框 95">
                <a:extLst>
                  <a:ext uri="{FF2B5EF4-FFF2-40B4-BE49-F238E27FC236}">
                    <a16:creationId xmlns:a16="http://schemas.microsoft.com/office/drawing/2014/main" xmlns="" id="{1069B463-84CF-498F-A9F8-D4016CC0CBE1}"/>
                  </a:ext>
                </a:extLst>
              </p:cNvPr>
              <p:cNvSpPr txBox="1"/>
              <p:nvPr/>
            </p:nvSpPr>
            <p:spPr>
              <a:xfrm>
                <a:off x="2159295" y="3322578"/>
                <a:ext cx="727762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F(3)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7" name="文本框 96">
                <a:extLst>
                  <a:ext uri="{FF2B5EF4-FFF2-40B4-BE49-F238E27FC236}">
                    <a16:creationId xmlns:a16="http://schemas.microsoft.com/office/drawing/2014/main" xmlns="" id="{DD9905B1-1BFF-4730-AD5A-2221F1B0841F}"/>
                  </a:ext>
                </a:extLst>
              </p:cNvPr>
              <p:cNvSpPr txBox="1"/>
              <p:nvPr/>
            </p:nvSpPr>
            <p:spPr>
              <a:xfrm>
                <a:off x="3247848" y="3319889"/>
                <a:ext cx="727762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F(2)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8" name="文本框 97">
                <a:extLst>
                  <a:ext uri="{FF2B5EF4-FFF2-40B4-BE49-F238E27FC236}">
                    <a16:creationId xmlns:a16="http://schemas.microsoft.com/office/drawing/2014/main" xmlns="" id="{DDEB60D3-297B-4C76-836D-976B5B47C1A0}"/>
                  </a:ext>
                </a:extLst>
              </p:cNvPr>
              <p:cNvSpPr txBox="1"/>
              <p:nvPr/>
            </p:nvSpPr>
            <p:spPr>
              <a:xfrm>
                <a:off x="4389664" y="3319889"/>
                <a:ext cx="727762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F(2)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9" name="文本框 98">
                <a:extLst>
                  <a:ext uri="{FF2B5EF4-FFF2-40B4-BE49-F238E27FC236}">
                    <a16:creationId xmlns:a16="http://schemas.microsoft.com/office/drawing/2014/main" xmlns="" id="{41847A62-0CF2-4C14-8AF9-FFAC427A2040}"/>
                  </a:ext>
                </a:extLst>
              </p:cNvPr>
              <p:cNvSpPr txBox="1"/>
              <p:nvPr/>
            </p:nvSpPr>
            <p:spPr>
              <a:xfrm>
                <a:off x="5359752" y="3316249"/>
                <a:ext cx="727762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F(1)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0" name="文本框 99">
                <a:extLst>
                  <a:ext uri="{FF2B5EF4-FFF2-40B4-BE49-F238E27FC236}">
                    <a16:creationId xmlns:a16="http://schemas.microsoft.com/office/drawing/2014/main" xmlns="" id="{7BD3D37A-24E8-478C-802F-CF4991706661}"/>
                  </a:ext>
                </a:extLst>
              </p:cNvPr>
              <p:cNvSpPr txBox="1"/>
              <p:nvPr/>
            </p:nvSpPr>
            <p:spPr>
              <a:xfrm>
                <a:off x="1529244" y="4414598"/>
                <a:ext cx="772348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F(2)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1" name="文本框 100">
                <a:extLst>
                  <a:ext uri="{FF2B5EF4-FFF2-40B4-BE49-F238E27FC236}">
                    <a16:creationId xmlns:a16="http://schemas.microsoft.com/office/drawing/2014/main" xmlns="" id="{7D97F7FE-0C06-445B-9D84-C5679687B8E4}"/>
                  </a:ext>
                </a:extLst>
              </p:cNvPr>
              <p:cNvSpPr txBox="1"/>
              <p:nvPr/>
            </p:nvSpPr>
            <p:spPr>
              <a:xfrm>
                <a:off x="2606326" y="4407222"/>
                <a:ext cx="727762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F(1)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xmlns="" id="{62C3D62C-C39B-4E33-8AE8-6BA63DED5F02}"/>
                </a:ext>
              </a:extLst>
            </p:cNvPr>
            <p:cNvGrpSpPr/>
            <p:nvPr/>
          </p:nvGrpSpPr>
          <p:grpSpPr>
            <a:xfrm>
              <a:off x="6391967" y="1464467"/>
              <a:ext cx="4568332" cy="3384307"/>
              <a:chOff x="1547951" y="1430401"/>
              <a:chExt cx="4568332" cy="3384307"/>
            </a:xfrm>
          </p:grpSpPr>
          <p:grpSp>
            <p:nvGrpSpPr>
              <p:cNvPr id="104" name="组合 103">
                <a:extLst>
                  <a:ext uri="{FF2B5EF4-FFF2-40B4-BE49-F238E27FC236}">
                    <a16:creationId xmlns:a16="http://schemas.microsoft.com/office/drawing/2014/main" xmlns="" id="{74051F95-D9C0-43C2-B4BF-B516999A8414}"/>
                  </a:ext>
                </a:extLst>
              </p:cNvPr>
              <p:cNvGrpSpPr/>
              <p:nvPr/>
            </p:nvGrpSpPr>
            <p:grpSpPr>
              <a:xfrm>
                <a:off x="1621920" y="1497106"/>
                <a:ext cx="4423100" cy="3250897"/>
                <a:chOff x="1163124" y="1066800"/>
                <a:chExt cx="4423100" cy="3250897"/>
              </a:xfrm>
            </p:grpSpPr>
            <p:sp>
              <p:nvSpPr>
                <p:cNvPr id="114" name="矩形 113">
                  <a:extLst>
                    <a:ext uri="{FF2B5EF4-FFF2-40B4-BE49-F238E27FC236}">
                      <a16:creationId xmlns:a16="http://schemas.microsoft.com/office/drawing/2014/main" xmlns="" id="{A8971B9C-4CA4-45EF-B93E-8A14E464D792}"/>
                    </a:ext>
                  </a:extLst>
                </p:cNvPr>
                <p:cNvSpPr/>
                <p:nvPr/>
              </p:nvSpPr>
              <p:spPr>
                <a:xfrm>
                  <a:off x="3352800" y="1066800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xmlns="" id="{8E3EA956-2C32-4FCF-A37B-40EB705548C2}"/>
                    </a:ext>
                  </a:extLst>
                </p:cNvPr>
                <p:cNvSpPr/>
                <p:nvPr/>
              </p:nvSpPr>
              <p:spPr>
                <a:xfrm>
                  <a:off x="2358189" y="1929205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6" name="矩形 115">
                  <a:extLst>
                    <a:ext uri="{FF2B5EF4-FFF2-40B4-BE49-F238E27FC236}">
                      <a16:creationId xmlns:a16="http://schemas.microsoft.com/office/drawing/2014/main" xmlns="" id="{2C3B34D9-F1E6-4EE8-B734-C67CA61F4C20}"/>
                    </a:ext>
                  </a:extLst>
                </p:cNvPr>
                <p:cNvSpPr/>
                <p:nvPr/>
              </p:nvSpPr>
              <p:spPr>
                <a:xfrm>
                  <a:off x="4410258" y="1929205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7" name="矩形 116">
                  <a:extLst>
                    <a:ext uri="{FF2B5EF4-FFF2-40B4-BE49-F238E27FC236}">
                      <a16:creationId xmlns:a16="http://schemas.microsoft.com/office/drawing/2014/main" xmlns="" id="{95FFF35B-7A6F-4914-B031-397ABE9EE69A}"/>
                    </a:ext>
                  </a:extLst>
                </p:cNvPr>
                <p:cNvSpPr/>
                <p:nvPr/>
              </p:nvSpPr>
              <p:spPr>
                <a:xfrm>
                  <a:off x="1767817" y="2966821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8" name="矩形 117">
                  <a:extLst>
                    <a:ext uri="{FF2B5EF4-FFF2-40B4-BE49-F238E27FC236}">
                      <a16:creationId xmlns:a16="http://schemas.microsoft.com/office/drawing/2014/main" xmlns="" id="{B5718F25-CA54-43A5-9FC4-379812ECE267}"/>
                    </a:ext>
                  </a:extLst>
                </p:cNvPr>
                <p:cNvSpPr/>
                <p:nvPr/>
              </p:nvSpPr>
              <p:spPr>
                <a:xfrm>
                  <a:off x="2876309" y="2966821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9" name="矩形 118">
                  <a:extLst>
                    <a:ext uri="{FF2B5EF4-FFF2-40B4-BE49-F238E27FC236}">
                      <a16:creationId xmlns:a16="http://schemas.microsoft.com/office/drawing/2014/main" xmlns="" id="{A9DAEF3B-84D9-4AF6-9662-3339F7F8B747}"/>
                    </a:ext>
                  </a:extLst>
                </p:cNvPr>
                <p:cNvSpPr/>
                <p:nvPr/>
              </p:nvSpPr>
              <p:spPr>
                <a:xfrm>
                  <a:off x="4011689" y="2958977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0" name="矩形 119">
                  <a:extLst>
                    <a:ext uri="{FF2B5EF4-FFF2-40B4-BE49-F238E27FC236}">
                      <a16:creationId xmlns:a16="http://schemas.microsoft.com/office/drawing/2014/main" xmlns="" id="{6BF6C491-DF57-4276-8FFF-C40973D9D19D}"/>
                    </a:ext>
                  </a:extLst>
                </p:cNvPr>
                <p:cNvSpPr/>
                <p:nvPr/>
              </p:nvSpPr>
              <p:spPr>
                <a:xfrm>
                  <a:off x="4957574" y="2961574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xmlns="" id="{C72CB9C5-4F72-4DD2-9AA7-1125F79B64DC}"/>
                    </a:ext>
                  </a:extLst>
                </p:cNvPr>
                <p:cNvSpPr/>
                <p:nvPr/>
              </p:nvSpPr>
              <p:spPr>
                <a:xfrm>
                  <a:off x="1163124" y="4050997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22" name="矩形 121">
                  <a:extLst>
                    <a:ext uri="{FF2B5EF4-FFF2-40B4-BE49-F238E27FC236}">
                      <a16:creationId xmlns:a16="http://schemas.microsoft.com/office/drawing/2014/main" xmlns="" id="{A2999B42-9759-422D-BD9D-2C17A2DCE894}"/>
                    </a:ext>
                  </a:extLst>
                </p:cNvPr>
                <p:cNvSpPr/>
                <p:nvPr/>
              </p:nvSpPr>
              <p:spPr>
                <a:xfrm>
                  <a:off x="2221529" y="4050997"/>
                  <a:ext cx="628650" cy="266700"/>
                </a:xfrm>
                <a:prstGeom prst="rect">
                  <a:avLst/>
                </a:prstGeom>
                <a:noFill/>
                <a:ln w="1905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cxnSp>
              <p:nvCxnSpPr>
                <p:cNvPr id="123" name="直接箭头连接符 122">
                  <a:extLst>
                    <a:ext uri="{FF2B5EF4-FFF2-40B4-BE49-F238E27FC236}">
                      <a16:creationId xmlns:a16="http://schemas.microsoft.com/office/drawing/2014/main" xmlns="" id="{61DCAAD7-FB83-434C-94EF-C74A9EA592FD}"/>
                    </a:ext>
                  </a:extLst>
                </p:cNvPr>
                <p:cNvCxnSpPr>
                  <a:stCxn id="114" idx="2"/>
                  <a:endCxn id="115" idx="0"/>
                </p:cNvCxnSpPr>
                <p:nvPr/>
              </p:nvCxnSpPr>
              <p:spPr>
                <a:xfrm flipH="1">
                  <a:off x="2672514" y="1333500"/>
                  <a:ext cx="994611" cy="595705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接箭头连接符 123">
                  <a:extLst>
                    <a:ext uri="{FF2B5EF4-FFF2-40B4-BE49-F238E27FC236}">
                      <a16:creationId xmlns:a16="http://schemas.microsoft.com/office/drawing/2014/main" xmlns="" id="{11AD1385-FFB3-4879-991B-42146021F062}"/>
                    </a:ext>
                  </a:extLst>
                </p:cNvPr>
                <p:cNvCxnSpPr>
                  <a:cxnSpLocks/>
                  <a:stCxn id="114" idx="2"/>
                  <a:endCxn id="116" idx="0"/>
                </p:cNvCxnSpPr>
                <p:nvPr/>
              </p:nvCxnSpPr>
              <p:spPr>
                <a:xfrm>
                  <a:off x="3667125" y="1333500"/>
                  <a:ext cx="1057458" cy="595705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箭头连接符 124">
                  <a:extLst>
                    <a:ext uri="{FF2B5EF4-FFF2-40B4-BE49-F238E27FC236}">
                      <a16:creationId xmlns:a16="http://schemas.microsoft.com/office/drawing/2014/main" xmlns="" id="{321D563C-FBEB-4E7D-932E-B096AC8A5269}"/>
                    </a:ext>
                  </a:extLst>
                </p:cNvPr>
                <p:cNvCxnSpPr>
                  <a:cxnSpLocks/>
                  <a:stCxn id="115" idx="2"/>
                  <a:endCxn id="117" idx="0"/>
                </p:cNvCxnSpPr>
                <p:nvPr/>
              </p:nvCxnSpPr>
              <p:spPr>
                <a:xfrm flipH="1">
                  <a:off x="2082142" y="2195905"/>
                  <a:ext cx="590372" cy="770916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箭头连接符 125">
                  <a:extLst>
                    <a:ext uri="{FF2B5EF4-FFF2-40B4-BE49-F238E27FC236}">
                      <a16:creationId xmlns:a16="http://schemas.microsoft.com/office/drawing/2014/main" xmlns="" id="{1FE14E7B-4427-418A-B85D-FD5778BEFD99}"/>
                    </a:ext>
                  </a:extLst>
                </p:cNvPr>
                <p:cNvCxnSpPr>
                  <a:cxnSpLocks/>
                  <a:stCxn id="115" idx="2"/>
                  <a:endCxn id="118" idx="0"/>
                </p:cNvCxnSpPr>
                <p:nvPr/>
              </p:nvCxnSpPr>
              <p:spPr>
                <a:xfrm>
                  <a:off x="2672514" y="2195905"/>
                  <a:ext cx="518120" cy="770916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箭头连接符 126">
                  <a:extLst>
                    <a:ext uri="{FF2B5EF4-FFF2-40B4-BE49-F238E27FC236}">
                      <a16:creationId xmlns:a16="http://schemas.microsoft.com/office/drawing/2014/main" xmlns="" id="{F076ABC5-6BB4-4D20-AE0C-466909251FFA}"/>
                    </a:ext>
                  </a:extLst>
                </p:cNvPr>
                <p:cNvCxnSpPr>
                  <a:cxnSpLocks/>
                  <a:stCxn id="116" idx="2"/>
                  <a:endCxn id="119" idx="0"/>
                </p:cNvCxnSpPr>
                <p:nvPr/>
              </p:nvCxnSpPr>
              <p:spPr>
                <a:xfrm flipH="1">
                  <a:off x="4326014" y="2195905"/>
                  <a:ext cx="398569" cy="763072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箭头连接符 127">
                  <a:extLst>
                    <a:ext uri="{FF2B5EF4-FFF2-40B4-BE49-F238E27FC236}">
                      <a16:creationId xmlns:a16="http://schemas.microsoft.com/office/drawing/2014/main" xmlns="" id="{2C800AC9-2540-4662-B6B6-3D287C2631F6}"/>
                    </a:ext>
                  </a:extLst>
                </p:cNvPr>
                <p:cNvCxnSpPr>
                  <a:cxnSpLocks/>
                  <a:stCxn id="116" idx="2"/>
                  <a:endCxn id="120" idx="0"/>
                </p:cNvCxnSpPr>
                <p:nvPr/>
              </p:nvCxnSpPr>
              <p:spPr>
                <a:xfrm>
                  <a:off x="4724583" y="2195905"/>
                  <a:ext cx="547316" cy="765669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箭头连接符 128">
                  <a:extLst>
                    <a:ext uri="{FF2B5EF4-FFF2-40B4-BE49-F238E27FC236}">
                      <a16:creationId xmlns:a16="http://schemas.microsoft.com/office/drawing/2014/main" xmlns="" id="{3F6298C4-B2CD-4AA3-8936-765054ED7C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427362" y="3233521"/>
                  <a:ext cx="590372" cy="770916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箭头连接符 129">
                  <a:extLst>
                    <a:ext uri="{FF2B5EF4-FFF2-40B4-BE49-F238E27FC236}">
                      <a16:creationId xmlns:a16="http://schemas.microsoft.com/office/drawing/2014/main" xmlns="" id="{FF9C3434-6D2E-4766-85BF-B7F3E8C860B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17734" y="3233521"/>
                  <a:ext cx="518120" cy="770916"/>
                </a:xfrm>
                <a:prstGeom prst="straightConnector1">
                  <a:avLst/>
                </a:prstGeom>
                <a:ln w="1905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xmlns="" id="{BA3B2232-C3D0-4A18-A4F0-14444612E653}"/>
                  </a:ext>
                </a:extLst>
              </p:cNvPr>
              <p:cNvSpPr txBox="1"/>
              <p:nvPr/>
            </p:nvSpPr>
            <p:spPr>
              <a:xfrm>
                <a:off x="3737627" y="1430401"/>
                <a:ext cx="737824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F(5)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6" name="文本框 105">
                <a:extLst>
                  <a:ext uri="{FF2B5EF4-FFF2-40B4-BE49-F238E27FC236}">
                    <a16:creationId xmlns:a16="http://schemas.microsoft.com/office/drawing/2014/main" xmlns="" id="{C5E3CE05-D614-47F6-9787-A1562808178A}"/>
                  </a:ext>
                </a:extLst>
              </p:cNvPr>
              <p:cNvSpPr txBox="1"/>
              <p:nvPr/>
            </p:nvSpPr>
            <p:spPr>
              <a:xfrm>
                <a:off x="2762398" y="2282353"/>
                <a:ext cx="737824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F(4)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7" name="文本框 106">
                <a:extLst>
                  <a:ext uri="{FF2B5EF4-FFF2-40B4-BE49-F238E27FC236}">
                    <a16:creationId xmlns:a16="http://schemas.microsoft.com/office/drawing/2014/main" xmlns="" id="{1B214077-942D-4C52-9C63-C3BA34A28053}"/>
                  </a:ext>
                </a:extLst>
              </p:cNvPr>
              <p:cNvSpPr txBox="1"/>
              <p:nvPr/>
            </p:nvSpPr>
            <p:spPr>
              <a:xfrm>
                <a:off x="4788649" y="2282353"/>
                <a:ext cx="737824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F(3)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xmlns="" id="{3BA57165-FB97-42BC-A89C-9BC999D2FA87}"/>
                  </a:ext>
                </a:extLst>
              </p:cNvPr>
              <p:cNvSpPr txBox="1"/>
              <p:nvPr/>
            </p:nvSpPr>
            <p:spPr>
              <a:xfrm>
                <a:off x="2178002" y="3322578"/>
                <a:ext cx="737824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F(3)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9" name="文本框 108">
                <a:extLst>
                  <a:ext uri="{FF2B5EF4-FFF2-40B4-BE49-F238E27FC236}">
                    <a16:creationId xmlns:a16="http://schemas.microsoft.com/office/drawing/2014/main" xmlns="" id="{5EB821DB-B9B5-4D2B-9D0D-340B367E602B}"/>
                  </a:ext>
                </a:extLst>
              </p:cNvPr>
              <p:cNvSpPr txBox="1"/>
              <p:nvPr/>
            </p:nvSpPr>
            <p:spPr>
              <a:xfrm>
                <a:off x="3266555" y="3319889"/>
                <a:ext cx="737824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F(2)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0" name="文本框 109">
                <a:extLst>
                  <a:ext uri="{FF2B5EF4-FFF2-40B4-BE49-F238E27FC236}">
                    <a16:creationId xmlns:a16="http://schemas.microsoft.com/office/drawing/2014/main" xmlns="" id="{CA6060A4-C16C-4F8A-9013-A6E1C160A1C5}"/>
                  </a:ext>
                </a:extLst>
              </p:cNvPr>
              <p:cNvSpPr txBox="1"/>
              <p:nvPr/>
            </p:nvSpPr>
            <p:spPr>
              <a:xfrm>
                <a:off x="4408371" y="3319889"/>
                <a:ext cx="737824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F(2)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1" name="文本框 110">
                <a:extLst>
                  <a:ext uri="{FF2B5EF4-FFF2-40B4-BE49-F238E27FC236}">
                    <a16:creationId xmlns:a16="http://schemas.microsoft.com/office/drawing/2014/main" xmlns="" id="{7F5495A5-7F99-4E79-8251-8B34DE17C4A7}"/>
                  </a:ext>
                </a:extLst>
              </p:cNvPr>
              <p:cNvSpPr txBox="1"/>
              <p:nvPr/>
            </p:nvSpPr>
            <p:spPr>
              <a:xfrm>
                <a:off x="5378459" y="3316249"/>
                <a:ext cx="737824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F(1)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2" name="文本框 111">
                <a:extLst>
                  <a:ext uri="{FF2B5EF4-FFF2-40B4-BE49-F238E27FC236}">
                    <a16:creationId xmlns:a16="http://schemas.microsoft.com/office/drawing/2014/main" xmlns="" id="{E320E7D1-55B6-4003-90C7-9DD3472A43BA}"/>
                  </a:ext>
                </a:extLst>
              </p:cNvPr>
              <p:cNvSpPr txBox="1"/>
              <p:nvPr/>
            </p:nvSpPr>
            <p:spPr>
              <a:xfrm>
                <a:off x="1547951" y="4414598"/>
                <a:ext cx="737824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F(2)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3" name="文本框 112">
                <a:extLst>
                  <a:ext uri="{FF2B5EF4-FFF2-40B4-BE49-F238E27FC236}">
                    <a16:creationId xmlns:a16="http://schemas.microsoft.com/office/drawing/2014/main" xmlns="" id="{A4A64502-24F4-44B2-AADB-761C5714D10E}"/>
                  </a:ext>
                </a:extLst>
              </p:cNvPr>
              <p:cNvSpPr txBox="1"/>
              <p:nvPr/>
            </p:nvSpPr>
            <p:spPr>
              <a:xfrm>
                <a:off x="2625033" y="4407222"/>
                <a:ext cx="737824" cy="400110"/>
              </a:xfrm>
              <a:prstGeom prst="rect">
                <a:avLst/>
              </a:prstGeom>
              <a:solidFill>
                <a:srgbClr val="0070C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F(1)</a:t>
                </a:r>
                <a:endParaRPr lang="zh-CN" altLang="en-US" sz="2000" dirty="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xmlns="" id="{7FB4E057-10F1-450E-810F-DEADDC0695DE}"/>
                </a:ext>
              </a:extLst>
            </p:cNvPr>
            <p:cNvSpPr txBox="1"/>
            <p:nvPr/>
          </p:nvSpPr>
          <p:spPr>
            <a:xfrm>
              <a:off x="9277826" y="1456981"/>
              <a:ext cx="4571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=5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2" name="文本框 131">
              <a:extLst>
                <a:ext uri="{FF2B5EF4-FFF2-40B4-BE49-F238E27FC236}">
                  <a16:creationId xmlns:a16="http://schemas.microsoft.com/office/drawing/2014/main" xmlns="" id="{39A3BD1F-58EC-413B-8170-34AF5E02F249}"/>
                </a:ext>
              </a:extLst>
            </p:cNvPr>
            <p:cNvSpPr txBox="1"/>
            <p:nvPr/>
          </p:nvSpPr>
          <p:spPr>
            <a:xfrm>
              <a:off x="7954303" y="1895669"/>
              <a:ext cx="3129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3" name="文本框 132">
              <a:extLst>
                <a:ext uri="{FF2B5EF4-FFF2-40B4-BE49-F238E27FC236}">
                  <a16:creationId xmlns:a16="http://schemas.microsoft.com/office/drawing/2014/main" xmlns="" id="{912821FB-C634-4C50-A379-34FDEC7D4577}"/>
                </a:ext>
              </a:extLst>
            </p:cNvPr>
            <p:cNvSpPr txBox="1"/>
            <p:nvPr/>
          </p:nvSpPr>
          <p:spPr>
            <a:xfrm>
              <a:off x="8807771" y="1895669"/>
              <a:ext cx="3289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4" name="文本框 133">
              <a:extLst>
                <a:ext uri="{FF2B5EF4-FFF2-40B4-BE49-F238E27FC236}">
                  <a16:creationId xmlns:a16="http://schemas.microsoft.com/office/drawing/2014/main" xmlns="" id="{6CEBC680-DB7F-4924-92FF-C254DBC4760B}"/>
                </a:ext>
              </a:extLst>
            </p:cNvPr>
            <p:cNvSpPr txBox="1"/>
            <p:nvPr/>
          </p:nvSpPr>
          <p:spPr>
            <a:xfrm>
              <a:off x="9713070" y="1882243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xmlns="" id="{38B954DD-2AC0-43D1-BC8C-144A7B5308BC}"/>
                </a:ext>
              </a:extLst>
            </p:cNvPr>
            <p:cNvSpPr txBox="1"/>
            <p:nvPr/>
          </p:nvSpPr>
          <p:spPr>
            <a:xfrm>
              <a:off x="9432288" y="2777612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6" name="文本框 135">
              <a:extLst>
                <a:ext uri="{FF2B5EF4-FFF2-40B4-BE49-F238E27FC236}">
                  <a16:creationId xmlns:a16="http://schemas.microsoft.com/office/drawing/2014/main" xmlns="" id="{32C638E5-B18D-45B2-B2BE-000F58D6AC85}"/>
                </a:ext>
              </a:extLst>
            </p:cNvPr>
            <p:cNvSpPr txBox="1"/>
            <p:nvPr/>
          </p:nvSpPr>
          <p:spPr>
            <a:xfrm>
              <a:off x="9843972" y="2757919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7" name="文本框 136">
              <a:extLst>
                <a:ext uri="{FF2B5EF4-FFF2-40B4-BE49-F238E27FC236}">
                  <a16:creationId xmlns:a16="http://schemas.microsoft.com/office/drawing/2014/main" xmlns="" id="{EB31F781-AB24-409A-B751-1C938B6CD8F5}"/>
                </a:ext>
              </a:extLst>
            </p:cNvPr>
            <p:cNvSpPr txBox="1"/>
            <p:nvPr/>
          </p:nvSpPr>
          <p:spPr>
            <a:xfrm>
              <a:off x="10329987" y="2760243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8" name="文本框 137">
              <a:extLst>
                <a:ext uri="{FF2B5EF4-FFF2-40B4-BE49-F238E27FC236}">
                  <a16:creationId xmlns:a16="http://schemas.microsoft.com/office/drawing/2014/main" xmlns="" id="{7C22B94A-4C9E-4B25-B607-E0320C0553C4}"/>
                </a:ext>
              </a:extLst>
            </p:cNvPr>
            <p:cNvSpPr txBox="1"/>
            <p:nvPr/>
          </p:nvSpPr>
          <p:spPr>
            <a:xfrm>
              <a:off x="7325632" y="2736078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9" name="文本框 138">
              <a:extLst>
                <a:ext uri="{FF2B5EF4-FFF2-40B4-BE49-F238E27FC236}">
                  <a16:creationId xmlns:a16="http://schemas.microsoft.com/office/drawing/2014/main" xmlns="" id="{AF2FEC5A-EEF3-4531-84B5-7C8E84C14482}"/>
                </a:ext>
              </a:extLst>
            </p:cNvPr>
            <p:cNvSpPr txBox="1"/>
            <p:nvPr/>
          </p:nvSpPr>
          <p:spPr>
            <a:xfrm>
              <a:off x="7737316" y="2748659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40" name="文本框 139">
              <a:extLst>
                <a:ext uri="{FF2B5EF4-FFF2-40B4-BE49-F238E27FC236}">
                  <a16:creationId xmlns:a16="http://schemas.microsoft.com/office/drawing/2014/main" xmlns="" id="{2E1D3B09-F178-42B3-9230-049E5C26B488}"/>
                </a:ext>
              </a:extLst>
            </p:cNvPr>
            <p:cNvSpPr txBox="1"/>
            <p:nvPr/>
          </p:nvSpPr>
          <p:spPr>
            <a:xfrm>
              <a:off x="8223331" y="2750983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41" name="文本框 140">
              <a:extLst>
                <a:ext uri="{FF2B5EF4-FFF2-40B4-BE49-F238E27FC236}">
                  <a16:creationId xmlns:a16="http://schemas.microsoft.com/office/drawing/2014/main" xmlns="" id="{1655F1B6-36F2-4126-8611-8F8329FAC571}"/>
                </a:ext>
              </a:extLst>
            </p:cNvPr>
            <p:cNvSpPr txBox="1"/>
            <p:nvPr/>
          </p:nvSpPr>
          <p:spPr>
            <a:xfrm>
              <a:off x="6661189" y="3855888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42" name="文本框 141">
              <a:extLst>
                <a:ext uri="{FF2B5EF4-FFF2-40B4-BE49-F238E27FC236}">
                  <a16:creationId xmlns:a16="http://schemas.microsoft.com/office/drawing/2014/main" xmlns="" id="{8CF962C1-19CF-4289-AEF5-13683EF1E6B1}"/>
                </a:ext>
              </a:extLst>
            </p:cNvPr>
            <p:cNvSpPr txBox="1"/>
            <p:nvPr/>
          </p:nvSpPr>
          <p:spPr>
            <a:xfrm>
              <a:off x="7072873" y="3846953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43" name="文本框 142">
              <a:extLst>
                <a:ext uri="{FF2B5EF4-FFF2-40B4-BE49-F238E27FC236}">
                  <a16:creationId xmlns:a16="http://schemas.microsoft.com/office/drawing/2014/main" xmlns="" id="{9295AFEC-B56F-485D-98ED-821640DE650F}"/>
                </a:ext>
              </a:extLst>
            </p:cNvPr>
            <p:cNvSpPr txBox="1"/>
            <p:nvPr/>
          </p:nvSpPr>
          <p:spPr>
            <a:xfrm>
              <a:off x="7558888" y="3849277"/>
              <a:ext cx="28078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endParaRPr lang="zh-CN" altLang="en-US" sz="20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xmlns="" id="{33ADD843-DF54-445D-8343-0BFC14D42D9D}"/>
              </a:ext>
            </a:extLst>
          </p:cNvPr>
          <p:cNvGrpSpPr/>
          <p:nvPr/>
        </p:nvGrpSpPr>
        <p:grpSpPr>
          <a:xfrm>
            <a:off x="689100" y="954958"/>
            <a:ext cx="10704324" cy="5298840"/>
            <a:chOff x="4188196" y="2127479"/>
            <a:chExt cx="3910692" cy="3650794"/>
          </a:xfrm>
        </p:grpSpPr>
        <p:grpSp>
          <p:nvGrpSpPr>
            <p:cNvPr id="77" name="组合 76">
              <a:extLst>
                <a:ext uri="{FF2B5EF4-FFF2-40B4-BE49-F238E27FC236}">
                  <a16:creationId xmlns:a16="http://schemas.microsoft.com/office/drawing/2014/main" xmlns="" id="{76B74BFA-56B5-4373-A872-5281ACBB1F1F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82" name="任意多边形 93">
                <a:extLst>
                  <a:ext uri="{FF2B5EF4-FFF2-40B4-BE49-F238E27FC236}">
                    <a16:creationId xmlns:a16="http://schemas.microsoft.com/office/drawing/2014/main" xmlns="" id="{B1F9242A-E006-4FB5-96D8-9A5EE166302E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3" name="矩形: 圆角 82">
                <a:extLst>
                  <a:ext uri="{FF2B5EF4-FFF2-40B4-BE49-F238E27FC236}">
                    <a16:creationId xmlns:a16="http://schemas.microsoft.com/office/drawing/2014/main" xmlns="" id="{12DA5BD6-7B4F-4515-8ACC-6CCA173EBD09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4" name="任意多边形 93">
                <a:extLst>
                  <a:ext uri="{FF2B5EF4-FFF2-40B4-BE49-F238E27FC236}">
                    <a16:creationId xmlns:a16="http://schemas.microsoft.com/office/drawing/2014/main" xmlns="" id="{D58AA6E7-18A5-4B44-BB80-2CA6FC3DC00A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5" name="任意多边形 93">
                <a:extLst>
                  <a:ext uri="{FF2B5EF4-FFF2-40B4-BE49-F238E27FC236}">
                    <a16:creationId xmlns:a16="http://schemas.microsoft.com/office/drawing/2014/main" xmlns="" id="{6C72975E-B9AD-431F-8D8E-D925F6FAE100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6" name="任意多边形 93">
                <a:extLst>
                  <a:ext uri="{FF2B5EF4-FFF2-40B4-BE49-F238E27FC236}">
                    <a16:creationId xmlns:a16="http://schemas.microsoft.com/office/drawing/2014/main" xmlns="" id="{B37DFF35-4C4D-45DB-8F76-9784FEC81C5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78" name="直接连接符 77">
              <a:extLst>
                <a:ext uri="{FF2B5EF4-FFF2-40B4-BE49-F238E27FC236}">
                  <a16:creationId xmlns:a16="http://schemas.microsoft.com/office/drawing/2014/main" xmlns="" id="{61D2936B-0D0F-4F40-9EE6-EC7822298046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>
              <a:extLst>
                <a:ext uri="{FF2B5EF4-FFF2-40B4-BE49-F238E27FC236}">
                  <a16:creationId xmlns:a16="http://schemas.microsoft.com/office/drawing/2014/main" xmlns="" id="{2905FB35-E736-472D-868E-E41EBBEEB626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xmlns="" id="{32D60889-38F8-42BF-8060-4A9294B749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>
              <a:extLst>
                <a:ext uri="{FF2B5EF4-FFF2-40B4-BE49-F238E27FC236}">
                  <a16:creationId xmlns:a16="http://schemas.microsoft.com/office/drawing/2014/main" xmlns="" id="{F6527C2F-E781-4736-967C-05F99B95F6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7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454</Words>
  <Application>Microsoft Office PowerPoint</Application>
  <PresentationFormat>Custom</PresentationFormat>
  <Paragraphs>81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61</cp:revision>
  <dcterms:created xsi:type="dcterms:W3CDTF">2018-07-20T07:37:48Z</dcterms:created>
  <dcterms:modified xsi:type="dcterms:W3CDTF">2019-02-17T02:51:08Z</dcterms:modified>
</cp:coreProperties>
</file>

<file path=docProps/thumbnail.jpeg>
</file>